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45CB9-7AB2-4A3C-A71D-F473CE00BA29}" type="datetimeFigureOut">
              <a:rPr lang="en-IN" smtClean="0"/>
              <a:t>24-08-2018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A488D-095E-4094-8700-94DF2DCB758E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7772400" cy="1470025"/>
          </a:xfrm>
        </p:spPr>
        <p:txBody>
          <a:bodyPr>
            <a:normAutofit/>
          </a:bodyPr>
          <a:lstStyle/>
          <a:p>
            <a:r>
              <a:rPr lang="en-IN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Introduction to MATLAB</a:t>
            </a:r>
            <a:endParaRPr lang="en-IN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2564904"/>
            <a:ext cx="6400800" cy="3384376"/>
          </a:xfrm>
        </p:spPr>
        <p:txBody>
          <a:bodyPr>
            <a:noAutofit/>
          </a:bodyPr>
          <a:lstStyle/>
          <a:p>
            <a:r>
              <a:rPr lang="en-I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I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Chandra Shekhar Nishad</a:t>
            </a:r>
          </a:p>
          <a:p>
            <a:r>
              <a:rPr lang="en-I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Dept. of Mathematics, IIT KGP</a:t>
            </a:r>
          </a:p>
          <a:p>
            <a:r>
              <a:rPr lang="en-I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endParaRPr lang="en-IN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Vijay K G</a:t>
            </a:r>
          </a:p>
          <a:p>
            <a:r>
              <a:rPr lang="en-I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I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Dept</a:t>
            </a:r>
            <a:r>
              <a:rPr lang="en-IN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of Ocean Engineering &amp; Naval </a:t>
            </a:r>
            <a:r>
              <a:rPr lang="en-I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Architecture, </a:t>
            </a:r>
          </a:p>
          <a:p>
            <a:r>
              <a:rPr lang="en-IN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IIT KGP</a:t>
            </a:r>
            <a:endParaRPr lang="en-I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772400" cy="1224136"/>
          </a:xfrm>
        </p:spPr>
        <p:txBody>
          <a:bodyPr>
            <a:normAutofit/>
          </a:bodyPr>
          <a:lstStyle/>
          <a:p>
            <a:r>
              <a:rPr lang="en-I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is MATLAB?</a:t>
            </a:r>
            <a:endParaRPr lang="en-IN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708920"/>
            <a:ext cx="7416824" cy="2520280"/>
          </a:xfrm>
        </p:spPr>
        <p:txBody>
          <a:bodyPr>
            <a:noAutofit/>
          </a:bodyPr>
          <a:lstStyle/>
          <a:p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en-I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(matrix laboratory) is a high-performance language </a:t>
            </a:r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 technical </a:t>
            </a:r>
            <a:r>
              <a:rPr lang="en-I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computing, </a:t>
            </a:r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visualisation</a:t>
            </a:r>
            <a:r>
              <a:rPr lang="en-I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and programming in an </a:t>
            </a:r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easy-to-use environment </a:t>
            </a:r>
            <a:r>
              <a:rPr lang="en-I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 problems and solutions are expressed in familiar </a:t>
            </a:r>
            <a:r>
              <a:rPr lang="en-I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mathematical notation.</a:t>
            </a:r>
          </a:p>
          <a:p>
            <a:endParaRPr lang="en-IN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en-IN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IN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IN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IN" sz="5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 you do with MATLAB?</a:t>
            </a:r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920880" cy="4320480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v"/>
            </a:pPr>
            <a:r>
              <a:rPr lang="en-IN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Matrix manipulations</a:t>
            </a:r>
          </a:p>
          <a:p>
            <a:pPr algn="l">
              <a:buFont typeface="Wingdings" pitchFamily="2" charset="2"/>
              <a:buChar char="v"/>
            </a:pP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Analyze </a:t>
            </a:r>
            <a:r>
              <a:rPr lang="en-IN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data</a:t>
            </a:r>
          </a:p>
          <a:p>
            <a:pPr algn="l">
              <a:buFont typeface="Wingdings" pitchFamily="2" charset="2"/>
              <a:buChar char="v"/>
            </a:pP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Implementation of algorithms</a:t>
            </a:r>
            <a:endParaRPr lang="en-IN" sz="3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Create </a:t>
            </a:r>
            <a:r>
              <a:rPr lang="en-IN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models and </a:t>
            </a: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applications</a:t>
            </a:r>
          </a:p>
          <a:p>
            <a:pPr algn="l">
              <a:buFont typeface="Wingdings" pitchFamily="2" charset="2"/>
              <a:buChar char="v"/>
            </a:pPr>
            <a:r>
              <a:rPr lang="en-IN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Creation of user interfaces </a:t>
            </a:r>
          </a:p>
          <a:p>
            <a:pPr algn="l">
              <a:buFont typeface="Wingdings" pitchFamily="2" charset="2"/>
              <a:buChar char="v"/>
            </a:pPr>
            <a:r>
              <a:rPr lang="en-IN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Interfacing with programs written in other languages, including C, C++, Java, Fortran and Python.</a:t>
            </a:r>
            <a:endParaRPr lang="en-IN" sz="3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IN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I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Introduction to MATLAB</vt:lpstr>
      <vt:lpstr>What is MATLAB?</vt:lpstr>
      <vt:lpstr> What can you do with MATLAB?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MATLAB</dc:title>
  <dc:creator>pressenter</dc:creator>
  <cp:lastModifiedBy>pressenter</cp:lastModifiedBy>
  <cp:revision>12</cp:revision>
  <dcterms:created xsi:type="dcterms:W3CDTF">2018-08-24T08:50:49Z</dcterms:created>
  <dcterms:modified xsi:type="dcterms:W3CDTF">2018-08-24T09:39:50Z</dcterms:modified>
</cp:coreProperties>
</file>